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868C7-1B39-442D-AFE6-958B749CB3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F4AD86-241C-4611-B08A-9FE1414CB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F2ABF-6BEE-4FFD-9E75-E241640CD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1F42C-23CB-492F-86FC-0EBEA18C0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B9E62-C39F-4796-B079-B8AEEABB3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89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31C3E-1A20-4074-8197-9A81CA4D4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26920C-4BBB-4D2A-9C5B-7C1ED8534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3F68C-8D1C-4EDC-9CB2-E0A6B4111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C82F5-3715-4D08-B312-10425EFD8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3A4DF-91DE-4FEC-8CDA-B661F6414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61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B1C09D-4DE4-4B9F-A926-6B8E60DDF1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47FA5E-C9C7-43FC-9545-6307E897E9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7AF4E-8CFD-4FF5-8D02-07834712A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8E502-AC70-45C6-9C7B-4581DEA56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6DB9B-01C4-4CB6-A6CC-E0C5765C0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4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54B05-9937-400E-A56A-412E1A8B0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7C2DC-2DFB-4D0F-B507-EDACDD3EF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4FCE6-53A1-43EB-9F89-56DC94478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F8DBC-B62D-40CC-AC87-75769809F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0A894-3461-43C7-B5DA-34484FAEA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2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EC4E4-D1FA-4EAB-B13E-AAB7E012D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CC2D1-09D7-4877-9164-FD22F3384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260B6-E90D-421C-AA82-FE54F72EC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CFD54-5299-4733-9EB6-D7A94357D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66EE0-81EC-4412-8A98-BD99E5FC9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89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8A9CE-2859-4738-AB48-8FE92919D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75063-3CC9-4A0C-BFE3-C6BAF2FCD2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0AEE28-0C56-4718-A4E4-BEC638B9FB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88DEF2-FBEB-4E9C-B42A-3508810B1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DC8C46-D5CD-480A-841C-E26EC6171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61AE6-F3F2-43BE-B74E-3DC1ABEB4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26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2DBCF-203A-4772-98A4-C53F759B2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607A07-7809-4AC3-951F-30FAE7915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E54936-AD95-44DA-95E6-0E490A8BD7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DE2D3A-78E3-4613-BABF-78D0990CEF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F75134-44C4-428F-8EEA-AFDCA0FAC6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D920C2-F9B8-468B-AC4C-3EC9CC2E0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28EB49-9E3A-40F7-83BC-3AA8BF435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570FC5-FD9A-4C04-90AC-7AABF14EB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06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40E15-9A71-42CB-8A93-64409C31E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CEC2F5-A546-43A1-9CE3-294E0D611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D7CB12-A7D8-4124-BB83-98B666E2F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5E7FF-5258-4E42-B15D-3DBF56D83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31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44CAE3-1E84-4D10-9B99-E781E9F7A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101525-9EA5-41D7-94CC-6FAA0F247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80356E-C812-4D11-96A4-0C8EEEE74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77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E44B7-3932-4B3B-88C3-8D5D362FC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B3E09-D908-4066-A4FB-F8A0705A7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82A4EF-8FC2-4B38-9E8A-1701C24EB8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F3F3D1-1A3B-4439-91D2-BD9DA9159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084656-08B2-4A72-9414-7EC700F9C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767484-4397-422D-AC75-26EA55B71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18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E2E41-1732-4C87-A0E5-D4C7DD020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1EC9E2-7301-417F-A184-8E6B9AC9BB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2B2751-1475-42C8-BC10-526F65E470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D2FF80-EE52-4429-B6E1-D77D11C6C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6FB93A-1DFA-4024-9266-41CDADF43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40C553-1AD1-4A38-8CA7-7EC7BDE93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6BA498-7FF1-467F-87D9-3D0D67E6F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FD2DC3-90B5-4E3F-A62E-08F85A8CA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95B85-2293-4443-AEA7-987224682C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5EB44-C8EE-4006-B0AC-FF2F0BE1B69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AC7FD-26DD-4396-A48F-3E2572B7DC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A31F7-394D-4CBB-8CAA-785301511D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76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5A178C6-7768-439A-8332-6009BAF0E7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2250" y="485775"/>
            <a:ext cx="6667500" cy="588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182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16</cp:revision>
  <dcterms:created xsi:type="dcterms:W3CDTF">2020-04-17T10:32:08Z</dcterms:created>
  <dcterms:modified xsi:type="dcterms:W3CDTF">2020-05-02T06:54:23Z</dcterms:modified>
</cp:coreProperties>
</file>